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8B5D"/>
    <a:srgbClr val="13A55D"/>
    <a:srgbClr val="7A05D1"/>
    <a:srgbClr val="7705CD"/>
    <a:srgbClr val="B41E49"/>
    <a:srgbClr val="DD3162"/>
    <a:srgbClr val="29AAEF"/>
    <a:srgbClr val="F16E01"/>
    <a:srgbClr val="13D25D"/>
    <a:srgbClr val="16A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759" autoAdjust="0"/>
    <p:restoredTop sz="99710" autoAdjust="0"/>
  </p:normalViewPr>
  <p:slideViewPr>
    <p:cSldViewPr>
      <p:cViewPr varScale="1">
        <p:scale>
          <a:sx n="13" d="100"/>
          <a:sy n="13" d="100"/>
        </p:scale>
        <p:origin x="2971" y="134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11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088D9-6F99-4774-8F18-D88D64460132}" type="datetimeFigureOut">
              <a:rPr lang="pt-BR" smtClean="0"/>
              <a:pPr/>
              <a:t>18/02/2023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13465720" y="1800500"/>
            <a:ext cx="18938329" cy="5688632"/>
          </a:xfrm>
          <a:prstGeom prst="rect">
            <a:avLst/>
          </a:prstGeom>
          <a:solidFill>
            <a:srgbClr val="138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3">
                  <a:lumMod val="75000"/>
                </a:schemeClr>
              </a:solidFill>
              <a:highlight>
                <a:srgbClr val="800080"/>
              </a:highligh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689857" y="2592588"/>
            <a:ext cx="16489832" cy="4392488"/>
          </a:xfrm>
        </p:spPr>
        <p:txBody>
          <a:bodyPr>
            <a:normAutofit/>
          </a:bodyPr>
          <a:lstStyle/>
          <a:p>
            <a:r>
              <a:rPr lang="pt-BR" sz="9000" b="1" dirty="0">
                <a:solidFill>
                  <a:schemeClr val="bg1"/>
                </a:solidFill>
              </a:rPr>
              <a:t>TÍTULO DO RESUMO EXPANDIDO</a:t>
            </a:r>
            <a:br>
              <a:rPr lang="pt-BR" sz="9000" b="1" dirty="0">
                <a:solidFill>
                  <a:schemeClr val="bg1"/>
                </a:solidFill>
              </a:rPr>
            </a:br>
            <a:r>
              <a:rPr lang="pt-BR" sz="6600" dirty="0">
                <a:solidFill>
                  <a:schemeClr val="bg1"/>
                </a:solidFill>
              </a:rPr>
              <a:t>Autores</a:t>
            </a:r>
            <a:br>
              <a:rPr lang="pt-BR" sz="6600" dirty="0">
                <a:solidFill>
                  <a:schemeClr val="bg1"/>
                </a:solidFill>
              </a:rPr>
            </a:br>
            <a:r>
              <a:rPr lang="pt-BR" sz="6600" dirty="0" err="1">
                <a:solidFill>
                  <a:schemeClr val="bg1"/>
                </a:solidFill>
              </a:rPr>
              <a:t>E-mails</a:t>
            </a:r>
            <a:endParaRPr lang="pt-BR" sz="66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80345" y="9289332"/>
            <a:ext cx="14545617" cy="30387376"/>
          </a:xfrm>
          <a:ln>
            <a:noFill/>
          </a:ln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pt-BR" sz="7000" b="1" dirty="0">
                <a:solidFill>
                  <a:srgbClr val="13A55D"/>
                </a:solidFill>
              </a:rPr>
              <a:t>Orientações Gerais</a:t>
            </a:r>
          </a:p>
          <a:p>
            <a:pPr marL="558800" indent="-558800" algn="just">
              <a:spcBef>
                <a:spcPts val="0"/>
              </a:spcBef>
            </a:pPr>
            <a:endParaRPr lang="pt-BR" sz="4800" dirty="0">
              <a:solidFill>
                <a:schemeClr val="tx1"/>
              </a:solidFill>
            </a:endParaRP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Tamanho do Banner (90X120)</a:t>
            </a: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endParaRPr lang="pt-BR" sz="4800" dirty="0">
              <a:solidFill>
                <a:schemeClr val="tx1"/>
              </a:solidFill>
            </a:endParaRP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TITULO – caixa alta e fonte tamanho 90</a:t>
            </a: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endParaRPr lang="pt-BR" sz="4800" dirty="0">
              <a:solidFill>
                <a:schemeClr val="tx1"/>
              </a:solidFill>
            </a:endParaRP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Autores: se possível em uma única linha (70).</a:t>
            </a: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endParaRPr lang="pt-BR" sz="4800" dirty="0">
              <a:solidFill>
                <a:schemeClr val="tx1"/>
              </a:solidFill>
            </a:endParaRP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Layout em duas colunas.</a:t>
            </a: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endParaRPr lang="pt-BR" sz="4800" dirty="0">
              <a:solidFill>
                <a:schemeClr val="tx1"/>
              </a:solidFill>
            </a:endParaRP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Fontes a serem usadas: </a:t>
            </a:r>
            <a:r>
              <a:rPr lang="pt-BR" sz="4800" dirty="0" err="1">
                <a:solidFill>
                  <a:schemeClr val="tx1"/>
                </a:solidFill>
              </a:rPr>
              <a:t>Calibri</a:t>
            </a:r>
            <a:r>
              <a:rPr lang="pt-BR" sz="4800" dirty="0">
                <a:solidFill>
                  <a:schemeClr val="tx1"/>
                </a:solidFill>
              </a:rPr>
              <a:t> ou </a:t>
            </a:r>
            <a:r>
              <a:rPr lang="pt-BR" sz="4800" dirty="0" err="1">
                <a:solidFill>
                  <a:schemeClr val="tx1"/>
                </a:solidFill>
              </a:rPr>
              <a:t>Arial</a:t>
            </a:r>
            <a:endParaRPr lang="pt-BR" sz="4800" dirty="0">
              <a:solidFill>
                <a:schemeClr val="tx1"/>
              </a:solidFill>
            </a:endParaRP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endParaRPr lang="pt-BR" sz="4800" dirty="0">
              <a:solidFill>
                <a:schemeClr val="tx1"/>
              </a:solidFill>
            </a:endParaRP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Recomenda-se tamanho mínimo de 48 e máximo de 70 para a fonte do texto.</a:t>
            </a: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endParaRPr lang="pt-BR" sz="4800" dirty="0">
              <a:solidFill>
                <a:schemeClr val="tx1"/>
              </a:solidFill>
            </a:endParaRP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Sugerimos que o texto seja pouco “carregado”.</a:t>
            </a: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endParaRPr lang="pt-BR" sz="4800" dirty="0">
              <a:solidFill>
                <a:schemeClr val="tx1"/>
              </a:solidFill>
            </a:endParaRPr>
          </a:p>
          <a:p>
            <a:pPr marL="1066800" indent="-7112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É sugerido o uso de imagens como meio de facilitar  a compreensão do pôster.</a:t>
            </a:r>
          </a:p>
          <a:p>
            <a:pPr algn="just">
              <a:spcBef>
                <a:spcPts val="0"/>
              </a:spcBef>
            </a:pPr>
            <a:endParaRPr lang="pt-BR" sz="4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pt-BR" sz="7000" b="1" dirty="0">
                <a:solidFill>
                  <a:srgbClr val="13A55D"/>
                </a:solidFill>
              </a:rPr>
              <a:t>Divisão sugerida para o pôster</a:t>
            </a:r>
          </a:p>
          <a:p>
            <a:pPr algn="just">
              <a:spcBef>
                <a:spcPts val="0"/>
              </a:spcBef>
            </a:pPr>
            <a:endParaRPr lang="pt-BR" sz="4800" dirty="0">
              <a:solidFill>
                <a:schemeClr val="tx1"/>
              </a:solidFill>
            </a:endParaRPr>
          </a:p>
          <a:p>
            <a:pPr marL="914400" indent="-5588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Contextualização</a:t>
            </a:r>
          </a:p>
          <a:p>
            <a:pPr marL="914400" indent="-5588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Objetivos</a:t>
            </a:r>
          </a:p>
          <a:p>
            <a:pPr marL="914400" indent="-5588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Metodologia</a:t>
            </a:r>
          </a:p>
          <a:p>
            <a:pPr marL="914400" indent="-5588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Resultados e Análises</a:t>
            </a:r>
          </a:p>
          <a:p>
            <a:pPr marL="914400" indent="-5588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</a:pPr>
            <a:r>
              <a:rPr lang="pt-BR" sz="4800" dirty="0">
                <a:solidFill>
                  <a:schemeClr val="tx1"/>
                </a:solidFill>
              </a:rPr>
              <a:t> Considerações Finais</a:t>
            </a:r>
          </a:p>
          <a:p>
            <a:pPr algn="just">
              <a:spcBef>
                <a:spcPts val="0"/>
              </a:spcBef>
            </a:pPr>
            <a:endParaRPr lang="pt-BR" sz="4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pt-BR" sz="7000" b="1" dirty="0">
                <a:solidFill>
                  <a:srgbClr val="13A55D"/>
                </a:solidFill>
              </a:rPr>
              <a:t>Entrega e Apresentação</a:t>
            </a:r>
          </a:p>
          <a:p>
            <a:pPr algn="just"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endParaRPr lang="pt-BR" sz="4800" dirty="0">
              <a:solidFill>
                <a:schemeClr val="tx1"/>
              </a:solidFill>
            </a:endParaRPr>
          </a:p>
          <a:p>
            <a:pPr marL="914400" indent="-5588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  <a:defRPr/>
            </a:pPr>
            <a:r>
              <a:rPr lang="pt-BR" sz="4800" dirty="0">
                <a:solidFill>
                  <a:schemeClr val="tx1"/>
                </a:solidFill>
              </a:rPr>
              <a:t>Por gentileza, o pôster deve ser confeccionado pelos autores e deve ser entregue a comissão organizadora 30 </a:t>
            </a:r>
            <a:r>
              <a:rPr lang="pt-BR" sz="4800" dirty="0" err="1">
                <a:solidFill>
                  <a:schemeClr val="tx1"/>
                </a:solidFill>
              </a:rPr>
              <a:t>min</a:t>
            </a:r>
            <a:r>
              <a:rPr lang="pt-BR" sz="4800" dirty="0">
                <a:solidFill>
                  <a:schemeClr val="tx1"/>
                </a:solidFill>
              </a:rPr>
              <a:t> antes do inicio da sua sessão (no local da sessão).</a:t>
            </a:r>
          </a:p>
          <a:p>
            <a:pPr marL="914400" indent="-5588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  <a:defRPr/>
            </a:pPr>
            <a:endParaRPr lang="pt-BR" sz="4800" dirty="0">
              <a:solidFill>
                <a:schemeClr val="tx1"/>
              </a:solidFill>
            </a:endParaRPr>
          </a:p>
          <a:p>
            <a:pPr marL="914400" indent="-558800" algn="just">
              <a:spcBef>
                <a:spcPts val="0"/>
              </a:spcBef>
              <a:buClr>
                <a:srgbClr val="7A05D1"/>
              </a:buClr>
              <a:buFont typeface="Wingdings" pitchFamily="2" charset="2"/>
              <a:buChar char="§"/>
              <a:defRPr/>
            </a:pPr>
            <a:r>
              <a:rPr lang="pt-BR" sz="4800" dirty="0">
                <a:solidFill>
                  <a:schemeClr val="tx1"/>
                </a:solidFill>
              </a:rPr>
              <a:t> O apresentador do pôster deverá estar ao lado de  seu pôster durante toda a sessão de apresentação do pôster para responder aos questionamentos.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800425" y="40612812"/>
            <a:ext cx="30603625" cy="1224136"/>
          </a:xfrm>
          <a:prstGeom prst="rect">
            <a:avLst/>
          </a:prstGeom>
          <a:solidFill>
            <a:srgbClr val="138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680745" y="40861935"/>
            <a:ext cx="26467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chemeClr val="bg1"/>
                </a:solidFill>
              </a:rPr>
              <a:t>Espaço reservado para Identificação da(s) Instituição(</a:t>
            </a:r>
            <a:r>
              <a:rPr lang="pt-BR" sz="4800" dirty="0" err="1">
                <a:solidFill>
                  <a:schemeClr val="bg1"/>
                </a:solidFill>
              </a:rPr>
              <a:t>ões</a:t>
            </a:r>
            <a:r>
              <a:rPr lang="pt-BR" sz="4800" dirty="0">
                <a:solidFill>
                  <a:schemeClr val="bg1"/>
                </a:solidFill>
              </a:rPr>
              <a:t>) dos autores e da fonte financiadora (se houver)</a:t>
            </a:r>
          </a:p>
        </p:txBody>
      </p:sp>
      <p:sp>
        <p:nvSpPr>
          <p:cNvPr id="17" name="Subtítulo 2"/>
          <p:cNvSpPr txBox="1">
            <a:spLocks/>
          </p:cNvSpPr>
          <p:nvPr/>
        </p:nvSpPr>
        <p:spPr>
          <a:xfrm>
            <a:off x="16562065" y="9289332"/>
            <a:ext cx="14545617" cy="30387376"/>
          </a:xfrm>
          <a:prstGeom prst="rect">
            <a:avLst/>
          </a:prstGeom>
          <a:ln>
            <a:noFill/>
          </a:ln>
        </p:spPr>
        <p:txBody>
          <a:bodyPr vert="horz" lIns="432054" tIns="216027" rIns="432054" bIns="216027" rtlCol="0">
            <a:normAutofit/>
          </a:bodyPr>
          <a:lstStyle/>
          <a:p>
            <a:pPr marR="0" lvl="0" algn="just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pt-BR" sz="7000" b="1" dirty="0">
                <a:solidFill>
                  <a:srgbClr val="13A55D"/>
                </a:solidFill>
              </a:rPr>
              <a:t>Orientações Gerais</a:t>
            </a:r>
          </a:p>
          <a:p>
            <a:pPr marL="558800" marR="0" lvl="0" indent="-5588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Tamanho do Banner (90X120)</a:t>
            </a: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TITULO – caixa alta e fonte tamanho 90</a:t>
            </a: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Autores: se possível em uma única linha (70).</a:t>
            </a: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Layout em duas colunas.</a:t>
            </a: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Fontes a serem usadas: </a:t>
            </a:r>
            <a:r>
              <a:rPr kumimoji="0" lang="pt-BR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Calibri</a:t>
            </a: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ou </a:t>
            </a:r>
            <a:r>
              <a:rPr kumimoji="0" lang="pt-BR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Arial</a:t>
            </a: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Recomenda-se tamanho mínimo de 48 e máximo de    70 para a fonte do texto.</a:t>
            </a: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Sugerimos que o texto seja pouco “carregado”.</a:t>
            </a: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66800" marR="0" lvl="0" indent="-71120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 sugerido o uso de imagens como meio de facilitar  a compreensão do pôster.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t-BR" sz="7000" b="1" i="0" u="none" strike="noStrike" kern="1200" cap="none" spc="0" normalizeH="0" baseline="0" noProof="0" dirty="0">
                <a:ln>
                  <a:noFill/>
                </a:ln>
                <a:solidFill>
                  <a:srgbClr val="13A55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Divisão sugerida para o pôster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0" indent="-558800" algn="just" fontAlgn="auto">
              <a:lnSpc>
                <a:spcPct val="100000"/>
              </a:lnSpc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pt-BR" sz="4800" dirty="0"/>
              <a:t>Contextualização</a:t>
            </a:r>
          </a:p>
          <a:p>
            <a:pPr marL="914400" marR="0" lvl="0" indent="-558800" algn="just" fontAlgn="auto">
              <a:lnSpc>
                <a:spcPct val="100000"/>
              </a:lnSpc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pt-BR" sz="4800" dirty="0"/>
              <a:t> Objetivos</a:t>
            </a:r>
          </a:p>
          <a:p>
            <a:pPr marL="914400" marR="0" lvl="0" indent="-558800" algn="just" fontAlgn="auto">
              <a:lnSpc>
                <a:spcPct val="100000"/>
              </a:lnSpc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pt-BR" sz="4800" dirty="0"/>
              <a:t> Metodologia</a:t>
            </a:r>
          </a:p>
          <a:p>
            <a:pPr marL="914400" marR="0" lvl="0" indent="-558800" algn="just" fontAlgn="auto">
              <a:lnSpc>
                <a:spcPct val="100000"/>
              </a:lnSpc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pt-BR" sz="4800" dirty="0"/>
              <a:t> Resultados e Análises</a:t>
            </a:r>
          </a:p>
          <a:p>
            <a:pPr marL="914400" marR="0" lvl="0" indent="-558800" algn="just" fontAlgn="auto">
              <a:lnSpc>
                <a:spcPct val="100000"/>
              </a:lnSpc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pt-BR" sz="4800" dirty="0"/>
              <a:t> Considerações Finais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t-BR" sz="7000" b="1" i="0" u="none" strike="noStrike" kern="1200" cap="none" spc="0" normalizeH="0" baseline="0" noProof="0" dirty="0">
                <a:ln>
                  <a:noFill/>
                </a:ln>
                <a:solidFill>
                  <a:srgbClr val="13A55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Entrega e Apresentação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0" indent="-558800" algn="just" fontAlgn="auto">
              <a:lnSpc>
                <a:spcPct val="100000"/>
              </a:lnSpc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pt-BR" sz="4800" dirty="0"/>
              <a:t>Por gentileza, o pôster deve ser confeccionado pelos autores e deve ser entregue a comissão organizadora 30 </a:t>
            </a:r>
            <a:r>
              <a:rPr lang="pt-BR" sz="4800" dirty="0" err="1"/>
              <a:t>min</a:t>
            </a:r>
            <a:r>
              <a:rPr lang="pt-BR" sz="4800" dirty="0"/>
              <a:t> antes do inicio da sua sessão (no local da sessão).</a:t>
            </a:r>
          </a:p>
          <a:p>
            <a:pPr marL="914400" marR="0" lvl="0" indent="-558800" algn="just" fontAlgn="auto">
              <a:lnSpc>
                <a:spcPct val="100000"/>
              </a:lnSpc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endParaRPr lang="pt-BR" sz="4800" dirty="0"/>
          </a:p>
          <a:p>
            <a:pPr marL="914400" marR="0" lvl="0" indent="-558800" algn="just" fontAlgn="auto">
              <a:lnSpc>
                <a:spcPct val="100000"/>
              </a:lnSpc>
              <a:spcAft>
                <a:spcPts val="0"/>
              </a:spcAft>
              <a:buClr>
                <a:srgbClr val="7A05D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pt-BR" sz="4800" dirty="0"/>
              <a:t> O apresentador do pôster deverá estar ao lado de  seu pôster durante toda a sessão de apresentação do pôster para responder aos questionamentos.</a:t>
            </a:r>
          </a:p>
        </p:txBody>
      </p:sp>
      <p:pic>
        <p:nvPicPr>
          <p:cNvPr id="5" name="Imagem 4" descr="Texto&#10;&#10;Descrição gerada automaticamente com confiança média">
            <a:extLst>
              <a:ext uri="{FF2B5EF4-FFF2-40B4-BE49-F238E27FC236}">
                <a16:creationId xmlns:a16="http://schemas.microsoft.com/office/drawing/2014/main" id="{9F846D03-C88B-B1C4-7C5C-DBF8351CF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05" y="2592588"/>
            <a:ext cx="11289932" cy="4147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354</Words>
  <Application>Microsoft Office PowerPoint</Application>
  <PresentationFormat>Personalizar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TÍTULO DO RESUMO EXPANDIDO Autores E-mails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on the Beach 2011</dc:title>
  <dc:creator>Tristao</dc:creator>
  <cp:lastModifiedBy>Anita Fernandes</cp:lastModifiedBy>
  <cp:revision>37</cp:revision>
  <dcterms:created xsi:type="dcterms:W3CDTF">2011-04-07T11:05:01Z</dcterms:created>
  <dcterms:modified xsi:type="dcterms:W3CDTF">2023-02-18T13:16:14Z</dcterms:modified>
</cp:coreProperties>
</file>